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5" roundtripDataSignature="AMtx7mgNuZgKNShax8EJh1B1GyodWgdC2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0E561E7-9E85-41D6-BEB7-09594598DCD3}">
  <a:tblStyle styleId="{E0E561E7-9E85-41D6-BEB7-09594598DCD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138" Type="http://schemas.openxmlformats.org/officeDocument/2006/relationships/theme" Target="theme/theme1.xml"/><Relationship Id="rId7" Type="http://schemas.openxmlformats.org/officeDocument/2006/relationships/font" Target="fonts/font4.fntdata"/><Relationship Id="rId13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36" Type="http://schemas.openxmlformats.org/officeDocument/2006/relationships/presProps" Target="presProps.xml"/><Relationship Id="rId5" Type="http://schemas.openxmlformats.org/officeDocument/2006/relationships/font" Target="fonts/font2.fntdata"/><Relationship Id="rId135" Type="http://customschemas.google.com/relationships/presentationmetadata" Target="metadata"/><Relationship Id="rId4" Type="http://schemas.openxmlformats.org/officeDocument/2006/relationships/font" Target="fonts/font1.fntdata"/><Relationship Id="rId1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g1892c61abed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2" name="Google Shape;702;g1892c61abed_0_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https://www.youtube.com/watch?v=JhIOFjKP3P0</a:t>
            </a:r>
            <a:endParaRPr/>
          </a:p>
        </p:txBody>
      </p:sp>
      <p:sp>
        <p:nvSpPr>
          <p:cNvPr id="703" name="Google Shape;703;g1892c61abed_0_13:notes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1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3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5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5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3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5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6"/>
          <p:cNvSpPr txBox="1">
            <a:spLocks noGrp="1"/>
          </p:cNvSpPr>
          <p:nvPr>
            <p:ph type="body" idx="1"/>
          </p:nvPr>
        </p:nvSpPr>
        <p:spPr>
          <a:xfrm rot="5400000">
            <a:off x="2396332" y="57943"/>
            <a:ext cx="4351337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3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7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7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1" name="Google Shape;51;p37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2" name="Google Shape;52;p3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8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8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8" name="Google Shape;58;p38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9" name="Google Shape;59;p38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9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9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65" name="Google Shape;65;p39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3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67" name="Google Shape;67;p3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3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4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4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4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1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1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4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3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g1892c61abed_0_13"/>
          <p:cNvSpPr txBox="1">
            <a:spLocks noGrp="1"/>
          </p:cNvSpPr>
          <p:nvPr>
            <p:ph type="title"/>
          </p:nvPr>
        </p:nvSpPr>
        <p:spPr>
          <a:xfrm>
            <a:off x="628638" y="0"/>
            <a:ext cx="78867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Aðferð</a:t>
            </a:r>
            <a:endParaRPr/>
          </a:p>
        </p:txBody>
      </p:sp>
      <p:sp>
        <p:nvSpPr>
          <p:cNvPr id="706" name="Google Shape;706;g1892c61abed_0_13"/>
          <p:cNvSpPr txBox="1">
            <a:spLocks noGrp="1"/>
          </p:cNvSpPr>
          <p:nvPr>
            <p:ph type="body" idx="1"/>
          </p:nvPr>
        </p:nvSpPr>
        <p:spPr>
          <a:xfrm>
            <a:off x="628650" y="601800"/>
            <a:ext cx="78867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u="sng">
              <a:latin typeface="Arial"/>
              <a:ea typeface="Arial"/>
              <a:cs typeface="Arial"/>
              <a:sym typeface="Arial"/>
            </a:endParaRPr>
          </a:p>
          <a:p>
            <a:pPr marL="457200" lvl="0" indent="-3619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100"/>
              <a:buAutoNum type="arabicPeriod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Dýfið pípettunni í vetnisperoxíð (græni vökvinn) með hjálp kennara. Sprautið tveimur skömmtum í 10 ml tilraunaglasið. </a:t>
            </a:r>
            <a:r>
              <a:rPr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Farið varlega með þetta efni, það er í alvöru hættulegt!</a:t>
            </a:r>
            <a:endParaRPr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Skolið pípettuna vel upp úr vatni, bæði að innan og utan. Sogið vatn í pípettuna og sprautið út nokkur skipti.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Setjið einn dropa af uppþvottalegi í 10 ml tilraunaglasið. Blandið með glerstaf.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Dýfið pípettunni í kalíumjoðíð (það er efnahvati). Sprautið einum skammti af því ofan í 10 ml tilraunaglasið.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Fylgist með efnahvarfinu. </a:t>
            </a:r>
            <a:r>
              <a:rPr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Varúð það verður heitt.</a:t>
            </a:r>
            <a:endParaRPr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0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707" name="Google Shape;707;g1892c61abed_0_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3938" y="4953000"/>
            <a:ext cx="7096125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Aðferð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Aðferð</dc:title>
  <dc:creator>einarh</dc:creator>
  <cp:lastModifiedBy>Grétar Halldórsson</cp:lastModifiedBy>
  <cp:revision>1</cp:revision>
  <dcterms:created xsi:type="dcterms:W3CDTF">2008-03-26T08:57:06Z</dcterms:created>
  <dcterms:modified xsi:type="dcterms:W3CDTF">2024-10-25T16:26:35Z</dcterms:modified>
</cp:coreProperties>
</file>